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57" r:id="rId5"/>
    <p:sldId id="265" r:id="rId6"/>
    <p:sldId id="258" r:id="rId7"/>
    <p:sldId id="259" r:id="rId8"/>
    <p:sldId id="266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4" d="100"/>
          <a:sy n="94" d="100"/>
        </p:scale>
        <p:origin x="-5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Game and simulation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Yi Zhao, Jack Phillips and Ken </a:t>
            </a:r>
            <a:r>
              <a:rPr lang="en-US" dirty="0" err="1" smtClean="0"/>
              <a:t>pomeranz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7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4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2656" y="1841714"/>
            <a:ext cx="5485928" cy="4113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982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iddle school students</a:t>
            </a:r>
          </a:p>
          <a:p>
            <a:r>
              <a:rPr lang="en-US" dirty="0" smtClean="0"/>
              <a:t>Starting at intern, progress to CEO</a:t>
            </a:r>
          </a:p>
          <a:p>
            <a:r>
              <a:rPr lang="en-US" dirty="0" smtClean="0"/>
              <a:t>Develop competent business skills related to FBLA</a:t>
            </a:r>
          </a:p>
        </p:txBody>
      </p:sp>
    </p:spTree>
    <p:extLst>
      <p:ext uri="{BB962C8B-B14F-4D97-AF65-F5344CB8AC3E}">
        <p14:creationId xmlns:p14="http://schemas.microsoft.com/office/powerpoint/2010/main" val="69432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Style/ Storyboard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and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Debugging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5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world challenges</a:t>
            </a:r>
          </a:p>
          <a:p>
            <a:pPr lvl="1"/>
            <a:r>
              <a:rPr lang="en-US" dirty="0" smtClean="0"/>
              <a:t>Charisma</a:t>
            </a:r>
          </a:p>
          <a:p>
            <a:pPr lvl="1"/>
            <a:r>
              <a:rPr lang="en-US" dirty="0" smtClean="0"/>
              <a:t>Negotiation</a:t>
            </a:r>
          </a:p>
          <a:p>
            <a:pPr lvl="1"/>
            <a:r>
              <a:rPr lang="en-US" dirty="0" smtClean="0"/>
              <a:t>Leadership</a:t>
            </a:r>
          </a:p>
          <a:p>
            <a:pPr lvl="1"/>
            <a:r>
              <a:rPr lang="en-US" dirty="0" smtClean="0"/>
              <a:t>Time management</a:t>
            </a:r>
            <a:endParaRPr lang="en-US" dirty="0"/>
          </a:p>
          <a:p>
            <a:pPr lvl="1"/>
            <a:r>
              <a:rPr lang="en-US" dirty="0" smtClean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77282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Puzzle </a:t>
            </a:r>
            <a:r>
              <a:rPr lang="en-US" dirty="0" err="1" smtClean="0"/>
              <a:t>Platformer</a:t>
            </a:r>
            <a:endParaRPr lang="en-US" dirty="0" smtClean="0"/>
          </a:p>
          <a:p>
            <a:r>
              <a:rPr lang="en-US" dirty="0" smtClean="0"/>
              <a:t>Doodle Style</a:t>
            </a:r>
          </a:p>
          <a:p>
            <a:r>
              <a:rPr lang="en-US" dirty="0" smtClean="0"/>
              <a:t>Storyboard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</a:t>
            </a:r>
            <a:endParaRPr lang="en-US" dirty="0"/>
          </a:p>
        </p:txBody>
      </p:sp>
      <p:pic>
        <p:nvPicPr>
          <p:cNvPr id="4" name="Content Placeholder 3" descr="Adobe_Flash_Professional_CS5_ic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2279"/>
          <a:stretch>
            <a:fillRect/>
          </a:stretch>
        </p:blipFill>
        <p:spPr>
          <a:xfrm>
            <a:off x="2861507" y="2884457"/>
            <a:ext cx="2781901" cy="2627612"/>
          </a:xfrm>
        </p:spPr>
      </p:pic>
      <p:sp>
        <p:nvSpPr>
          <p:cNvPr id="5" name="TextBox 4"/>
          <p:cNvSpPr txBox="1"/>
          <p:nvPr/>
        </p:nvSpPr>
        <p:spPr>
          <a:xfrm>
            <a:off x="3011066" y="2232936"/>
            <a:ext cx="248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Adobe Flash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34" y="2337224"/>
            <a:ext cx="3534795" cy="3534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8326" y="2232936"/>
            <a:ext cx="1470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Github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68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API/ CODE</a:t>
            </a:r>
          </a:p>
          <a:p>
            <a:pPr lvl="1"/>
            <a:r>
              <a:rPr lang="en-US" dirty="0" err="1" smtClean="0"/>
              <a:t>Actionscript</a:t>
            </a:r>
            <a:endParaRPr lang="en-US" dirty="0" smtClean="0"/>
          </a:p>
          <a:p>
            <a:pPr lvl="1"/>
            <a:r>
              <a:rPr lang="en-US" dirty="0" smtClean="0"/>
              <a:t>Designed API through Inheritance</a:t>
            </a:r>
          </a:p>
        </p:txBody>
      </p:sp>
      <p:pic>
        <p:nvPicPr>
          <p:cNvPr id="1026" name="Picture 2" descr="C:\Users\Yi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45" y="2582870"/>
            <a:ext cx="4058217" cy="2591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5282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027" y="560853"/>
            <a:ext cx="9905998" cy="1276185"/>
          </a:xfrm>
        </p:spPr>
        <p:txBody>
          <a:bodyPr/>
          <a:lstStyle/>
          <a:p>
            <a:pPr algn="ctr"/>
            <a:r>
              <a:rPr lang="en-US" dirty="0" err="1" smtClean="0"/>
              <a:t>Uml</a:t>
            </a:r>
            <a:r>
              <a:rPr lang="en-US" dirty="0" smtClean="0"/>
              <a:t> inheritance diagram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84606" y="1837038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2042" y="3155091"/>
            <a:ext cx="2084174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Spawner</a:t>
            </a:r>
            <a:endParaRPr lang="en-US" dirty="0" smtClean="0"/>
          </a:p>
          <a:p>
            <a:pPr lvl="0" algn="ctr"/>
            <a:r>
              <a:rPr lang="en-US" sz="1000" dirty="0">
                <a:solidFill>
                  <a:prstClr val="white"/>
                </a:solidFill>
              </a:rPr>
              <a:t>&lt;&lt;abstract</a:t>
            </a:r>
            <a:r>
              <a:rPr lang="en-US" sz="1000" dirty="0" smtClean="0">
                <a:solidFill>
                  <a:prstClr val="white"/>
                </a:solidFill>
              </a:rPr>
              <a:t>&gt;&gt;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84606" y="4069492"/>
            <a:ext cx="232306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</a:t>
            </a:r>
          </a:p>
          <a:p>
            <a:pPr algn="ctr"/>
            <a:r>
              <a:rPr lang="en-US" sz="1000" dirty="0" smtClean="0"/>
              <a:t>&lt;&lt;abstract&gt;&gt;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6405432" y="3183925"/>
            <a:ext cx="1985319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847337" y="2180967"/>
            <a:ext cx="1472512" cy="86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36756" y="2603158"/>
            <a:ext cx="0" cy="131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949777" y="2135660"/>
            <a:ext cx="1398374" cy="92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75674" y="3459891"/>
            <a:ext cx="1562228" cy="469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49363" y="5387546"/>
            <a:ext cx="2104766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FallingSpike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79159" y="5387546"/>
            <a:ext cx="1985319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450226" y="5387546"/>
            <a:ext cx="2018271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nextLevel_sensor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459361" y="3917092"/>
            <a:ext cx="0" cy="133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46140" y="4819135"/>
            <a:ext cx="0" cy="48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71819" y="4399005"/>
            <a:ext cx="1299517" cy="84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003955" y="1830860"/>
            <a:ext cx="232307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flash.event.Event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003955" y="4370173"/>
            <a:ext cx="232307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EntityEvent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0165490" y="2578443"/>
            <a:ext cx="0" cy="154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48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Doodle style</a:t>
            </a:r>
          </a:p>
          <a:p>
            <a:pPr lvl="1"/>
            <a:r>
              <a:rPr lang="en-US" dirty="0" smtClean="0"/>
              <a:t>Black and white</a:t>
            </a:r>
          </a:p>
          <a:p>
            <a:r>
              <a:rPr lang="en-US" dirty="0" smtClean="0"/>
              <a:t>Real world working place</a:t>
            </a:r>
          </a:p>
          <a:p>
            <a:r>
              <a:rPr lang="en-US" dirty="0" smtClean="0"/>
              <a:t>Backgrounds are business themed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050" name="Picture 2" descr="C:\Users\Yi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61" y="1597904"/>
            <a:ext cx="3845576" cy="3532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1418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232</TotalTime>
  <Words>108</Words>
  <Application>Microsoft Macintosh PowerPoint</Application>
  <PresentationFormat>Custom</PresentationFormat>
  <Paragraphs>49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Computer Game and simulation programming</vt:lpstr>
      <vt:lpstr>Task</vt:lpstr>
      <vt:lpstr>Process</vt:lpstr>
      <vt:lpstr>Content</vt:lpstr>
      <vt:lpstr>Style</vt:lpstr>
      <vt:lpstr>Platform</vt:lpstr>
      <vt:lpstr>Development</vt:lpstr>
      <vt:lpstr>Uml inheritance diagram</vt:lpstr>
      <vt:lpstr>Design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Fuck you give me my money</dc:title>
  <dc:creator>Yi Zhao</dc:creator>
  <cp:lastModifiedBy>Jack Phillips</cp:lastModifiedBy>
  <cp:revision>25</cp:revision>
  <dcterms:created xsi:type="dcterms:W3CDTF">2014-03-07T02:43:55Z</dcterms:created>
  <dcterms:modified xsi:type="dcterms:W3CDTF">2014-04-08T02:32:54Z</dcterms:modified>
</cp:coreProperties>
</file>